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Cinzel" panose="020B0604020202020204" charset="0"/>
      <p:regular r:id="rId14"/>
    </p:embeddedFont>
    <p:embeddedFont>
      <p:font typeface="Glacial Indifferenc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582" autoAdjust="0"/>
  </p:normalViewPr>
  <p:slideViewPr>
    <p:cSldViewPr>
      <p:cViewPr varScale="1">
        <p:scale>
          <a:sx n="70" d="100"/>
          <a:sy n="70" d="100"/>
        </p:scale>
        <p:origin x="96" y="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e, Michelle A - (macoe)" userId="267cf815-f901-4f3d-846e-a66987aecd5d" providerId="ADAL" clId="{7B00EA07-E725-46EE-8E78-F8BCF3F27721}"/>
    <pc:docChg chg="modSld">
      <pc:chgData name="Coe, Michelle A - (macoe)" userId="267cf815-f901-4f3d-846e-a66987aecd5d" providerId="ADAL" clId="{7B00EA07-E725-46EE-8E78-F8BCF3F27721}" dt="2025-04-15T22:15:46.903" v="0" actId="14100"/>
      <pc:docMkLst>
        <pc:docMk/>
      </pc:docMkLst>
      <pc:sldChg chg="modSp mod">
        <pc:chgData name="Coe, Michelle A - (macoe)" userId="267cf815-f901-4f3d-846e-a66987aecd5d" providerId="ADAL" clId="{7B00EA07-E725-46EE-8E78-F8BCF3F27721}" dt="2025-04-15T22:15:46.903" v="0" actId="14100"/>
        <pc:sldMkLst>
          <pc:docMk/>
          <pc:sldMk cId="0" sldId="264"/>
        </pc:sldMkLst>
        <pc:spChg chg="mod">
          <ac:chgData name="Coe, Michelle A - (macoe)" userId="267cf815-f901-4f3d-846e-a66987aecd5d" providerId="ADAL" clId="{7B00EA07-E725-46EE-8E78-F8BCF3F27721}" dt="2025-04-15T22:15:46.903" v="0" actId="14100"/>
          <ac:spMkLst>
            <pc:docMk/>
            <pc:sldMk cId="0" sldId="264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sv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15711" y="-208470"/>
            <a:ext cx="21293241" cy="10646621"/>
          </a:xfrm>
          <a:custGeom>
            <a:avLst/>
            <a:gdLst/>
            <a:ahLst/>
            <a:cxnLst/>
            <a:rect l="l" t="t" r="r" b="b"/>
            <a:pathLst>
              <a:path w="21293241" h="10646621">
                <a:moveTo>
                  <a:pt x="0" y="0"/>
                </a:moveTo>
                <a:lnTo>
                  <a:pt x="21293241" y="0"/>
                </a:lnTo>
                <a:lnTo>
                  <a:pt x="21293241" y="10646621"/>
                </a:lnTo>
                <a:lnTo>
                  <a:pt x="0" y="1064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0" y="0"/>
            <a:ext cx="9856410" cy="5544231"/>
          </a:xfrm>
          <a:custGeom>
            <a:avLst/>
            <a:gdLst/>
            <a:ahLst/>
            <a:cxnLst/>
            <a:rect l="l" t="t" r="r" b="b"/>
            <a:pathLst>
              <a:path w="9856410" h="5544231">
                <a:moveTo>
                  <a:pt x="0" y="0"/>
                </a:moveTo>
                <a:lnTo>
                  <a:pt x="9856410" y="0"/>
                </a:lnTo>
                <a:lnTo>
                  <a:pt x="9856410" y="5544231"/>
                </a:lnTo>
                <a:lnTo>
                  <a:pt x="0" y="55442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0910" y="5114840"/>
            <a:ext cx="10280128" cy="5782572"/>
          </a:xfrm>
          <a:custGeom>
            <a:avLst/>
            <a:gdLst/>
            <a:ahLst/>
            <a:cxnLst/>
            <a:rect l="l" t="t" r="r" b="b"/>
            <a:pathLst>
              <a:path w="10280128" h="5782572">
                <a:moveTo>
                  <a:pt x="0" y="0"/>
                </a:moveTo>
                <a:lnTo>
                  <a:pt x="10280127" y="0"/>
                </a:lnTo>
                <a:lnTo>
                  <a:pt x="10280127" y="5782572"/>
                </a:lnTo>
                <a:lnTo>
                  <a:pt x="0" y="5782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568" y="6688445"/>
            <a:ext cx="9355842" cy="5782572"/>
          </a:xfrm>
          <a:custGeom>
            <a:avLst/>
            <a:gdLst/>
            <a:ahLst/>
            <a:cxnLst/>
            <a:rect l="l" t="t" r="r" b="b"/>
            <a:pathLst>
              <a:path w="9355842" h="5782572">
                <a:moveTo>
                  <a:pt x="0" y="0"/>
                </a:moveTo>
                <a:lnTo>
                  <a:pt x="9355842" y="0"/>
                </a:lnTo>
                <a:lnTo>
                  <a:pt x="9355842" y="5782572"/>
                </a:lnTo>
                <a:lnTo>
                  <a:pt x="0" y="5782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9144000" y="-2241336"/>
            <a:ext cx="9355842" cy="5782572"/>
          </a:xfrm>
          <a:custGeom>
            <a:avLst/>
            <a:gdLst/>
            <a:ahLst/>
            <a:cxnLst/>
            <a:rect l="l" t="t" r="r" b="b"/>
            <a:pathLst>
              <a:path w="9355842" h="5782572">
                <a:moveTo>
                  <a:pt x="0" y="0"/>
                </a:moveTo>
                <a:lnTo>
                  <a:pt x="9355842" y="0"/>
                </a:lnTo>
                <a:lnTo>
                  <a:pt x="9355842" y="5782572"/>
                </a:lnTo>
                <a:lnTo>
                  <a:pt x="0" y="5782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23206" y="2953090"/>
            <a:ext cx="14041587" cy="3889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7"/>
              </a:lnSpc>
            </a:pPr>
            <a:r>
              <a:rPr lang="en-US" sz="10017">
                <a:solidFill>
                  <a:srgbClr val="DADAFF"/>
                </a:solidFill>
                <a:latin typeface="Cinzel"/>
                <a:ea typeface="Cinzel"/>
                <a:cs typeface="Cinzel"/>
                <a:sym typeface="Cinzel"/>
              </a:rPr>
              <a:t> substellar companions around b &amp; A STARS </a:t>
            </a:r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337213" y="5270117"/>
            <a:ext cx="6876860" cy="7200900"/>
          </a:xfrm>
          <a:custGeom>
            <a:avLst/>
            <a:gdLst/>
            <a:ahLst/>
            <a:cxnLst/>
            <a:rect l="l" t="t" r="r" b="b"/>
            <a:pathLst>
              <a:path w="6876860" h="7200900">
                <a:moveTo>
                  <a:pt x="6876859" y="0"/>
                </a:moveTo>
                <a:lnTo>
                  <a:pt x="0" y="0"/>
                </a:lnTo>
                <a:lnTo>
                  <a:pt x="0" y="7200900"/>
                </a:lnTo>
                <a:lnTo>
                  <a:pt x="6876859" y="7200900"/>
                </a:lnTo>
                <a:lnTo>
                  <a:pt x="68768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30557" flipH="1">
            <a:off x="13264488" y="-552513"/>
            <a:ext cx="6876860" cy="7200900"/>
          </a:xfrm>
          <a:custGeom>
            <a:avLst/>
            <a:gdLst/>
            <a:ahLst/>
            <a:cxnLst/>
            <a:rect l="l" t="t" r="r" b="b"/>
            <a:pathLst>
              <a:path w="6876860" h="7200900">
                <a:moveTo>
                  <a:pt x="6876860" y="0"/>
                </a:moveTo>
                <a:lnTo>
                  <a:pt x="0" y="0"/>
                </a:lnTo>
                <a:lnTo>
                  <a:pt x="0" y="7200900"/>
                </a:lnTo>
                <a:lnTo>
                  <a:pt x="6876860" y="7200900"/>
                </a:lnTo>
                <a:lnTo>
                  <a:pt x="68768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5083" y="8006126"/>
            <a:ext cx="2645189" cy="2801941"/>
          </a:xfrm>
          <a:custGeom>
            <a:avLst/>
            <a:gdLst/>
            <a:ahLst/>
            <a:cxnLst/>
            <a:rect l="l" t="t" r="r" b="b"/>
            <a:pathLst>
              <a:path w="2645189" h="2801941">
                <a:moveTo>
                  <a:pt x="0" y="0"/>
                </a:moveTo>
                <a:lnTo>
                  <a:pt x="2645189" y="0"/>
                </a:lnTo>
                <a:lnTo>
                  <a:pt x="2645189" y="2801941"/>
                </a:lnTo>
                <a:lnTo>
                  <a:pt x="0" y="28019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702918" y="8006126"/>
            <a:ext cx="1221960" cy="2085301"/>
          </a:xfrm>
          <a:custGeom>
            <a:avLst/>
            <a:gdLst/>
            <a:ahLst/>
            <a:cxnLst/>
            <a:rect l="l" t="t" r="r" b="b"/>
            <a:pathLst>
              <a:path w="1221960" h="2085301">
                <a:moveTo>
                  <a:pt x="0" y="0"/>
                </a:moveTo>
                <a:lnTo>
                  <a:pt x="1221960" y="0"/>
                </a:lnTo>
                <a:lnTo>
                  <a:pt x="1221960" y="2085301"/>
                </a:lnTo>
                <a:lnTo>
                  <a:pt x="0" y="20853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123206" y="6621854"/>
            <a:ext cx="14041587" cy="210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Kiera Charley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Arizona State University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Dr. Jennifer Patience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15711" y="-208470"/>
            <a:ext cx="21293241" cy="10646621"/>
          </a:xfrm>
          <a:custGeom>
            <a:avLst/>
            <a:gdLst/>
            <a:ahLst/>
            <a:cxnLst/>
            <a:rect l="l" t="t" r="r" b="b"/>
            <a:pathLst>
              <a:path w="21293241" h="10646621">
                <a:moveTo>
                  <a:pt x="0" y="0"/>
                </a:moveTo>
                <a:lnTo>
                  <a:pt x="21293241" y="0"/>
                </a:lnTo>
                <a:lnTo>
                  <a:pt x="21293241" y="10646621"/>
                </a:lnTo>
                <a:lnTo>
                  <a:pt x="0" y="1064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0" y="-1532501"/>
            <a:ext cx="11355355" cy="6387387"/>
          </a:xfrm>
          <a:custGeom>
            <a:avLst/>
            <a:gdLst/>
            <a:ahLst/>
            <a:cxnLst/>
            <a:rect l="l" t="t" r="r" b="b"/>
            <a:pathLst>
              <a:path w="11355355" h="6387387">
                <a:moveTo>
                  <a:pt x="0" y="0"/>
                </a:moveTo>
                <a:lnTo>
                  <a:pt x="11355355" y="0"/>
                </a:lnTo>
                <a:lnTo>
                  <a:pt x="11355355" y="6387388"/>
                </a:lnTo>
                <a:lnTo>
                  <a:pt x="0" y="6387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0636" y="5114840"/>
            <a:ext cx="12500402" cy="7031476"/>
          </a:xfrm>
          <a:custGeom>
            <a:avLst/>
            <a:gdLst/>
            <a:ahLst/>
            <a:cxnLst/>
            <a:rect l="l" t="t" r="r" b="b"/>
            <a:pathLst>
              <a:path w="12500402" h="7031476">
                <a:moveTo>
                  <a:pt x="0" y="0"/>
                </a:moveTo>
                <a:lnTo>
                  <a:pt x="12500401" y="0"/>
                </a:lnTo>
                <a:lnTo>
                  <a:pt x="12500401" y="7031476"/>
                </a:lnTo>
                <a:lnTo>
                  <a:pt x="0" y="70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44331" y="3252920"/>
            <a:ext cx="7356967" cy="367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DADAFF"/>
                </a:solidFill>
                <a:latin typeface="Cinzel"/>
                <a:ea typeface="Cinzel"/>
                <a:cs typeface="Cinzel"/>
                <a:sym typeface="Cinzel"/>
              </a:rPr>
              <a:t>what are substellar companions?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015711" y="3069520"/>
            <a:ext cx="8367227" cy="8761495"/>
          </a:xfrm>
          <a:custGeom>
            <a:avLst/>
            <a:gdLst/>
            <a:ahLst/>
            <a:cxnLst/>
            <a:rect l="l" t="t" r="r" b="b"/>
            <a:pathLst>
              <a:path w="8367227" h="8761495">
                <a:moveTo>
                  <a:pt x="8367227" y="0"/>
                </a:moveTo>
                <a:lnTo>
                  <a:pt x="0" y="0"/>
                </a:lnTo>
                <a:lnTo>
                  <a:pt x="0" y="8761495"/>
                </a:lnTo>
                <a:lnTo>
                  <a:pt x="8367227" y="8761495"/>
                </a:lnTo>
                <a:lnTo>
                  <a:pt x="8367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30557" flipH="1">
            <a:off x="11443793" y="-3025528"/>
            <a:ext cx="8444116" cy="8842006"/>
          </a:xfrm>
          <a:custGeom>
            <a:avLst/>
            <a:gdLst/>
            <a:ahLst/>
            <a:cxnLst/>
            <a:rect l="l" t="t" r="r" b="b"/>
            <a:pathLst>
              <a:path w="8444116" h="8842006">
                <a:moveTo>
                  <a:pt x="8444115" y="0"/>
                </a:moveTo>
                <a:lnTo>
                  <a:pt x="0" y="0"/>
                </a:lnTo>
                <a:lnTo>
                  <a:pt x="0" y="8842006"/>
                </a:lnTo>
                <a:lnTo>
                  <a:pt x="8444115" y="8842006"/>
                </a:lnTo>
                <a:lnTo>
                  <a:pt x="844411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96327" y="1226743"/>
            <a:ext cx="7500590" cy="7833515"/>
          </a:xfrm>
          <a:custGeom>
            <a:avLst/>
            <a:gdLst/>
            <a:ahLst/>
            <a:cxnLst/>
            <a:rect l="l" t="t" r="r" b="b"/>
            <a:pathLst>
              <a:path w="7500590" h="7833515">
                <a:moveTo>
                  <a:pt x="0" y="0"/>
                </a:moveTo>
                <a:lnTo>
                  <a:pt x="7500591" y="0"/>
                </a:lnTo>
                <a:lnTo>
                  <a:pt x="7500591" y="7833514"/>
                </a:lnTo>
                <a:lnTo>
                  <a:pt x="0" y="78335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130417" y="9003107"/>
            <a:ext cx="2844626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Lomberg J., 2004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15711" y="-208470"/>
            <a:ext cx="21293241" cy="10646621"/>
          </a:xfrm>
          <a:custGeom>
            <a:avLst/>
            <a:gdLst/>
            <a:ahLst/>
            <a:cxnLst/>
            <a:rect l="l" t="t" r="r" b="b"/>
            <a:pathLst>
              <a:path w="21293241" h="10646621">
                <a:moveTo>
                  <a:pt x="0" y="0"/>
                </a:moveTo>
                <a:lnTo>
                  <a:pt x="21293241" y="0"/>
                </a:lnTo>
                <a:lnTo>
                  <a:pt x="21293241" y="10646621"/>
                </a:lnTo>
                <a:lnTo>
                  <a:pt x="0" y="1064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-2015711" y="-1272547"/>
            <a:ext cx="11355355" cy="6387387"/>
          </a:xfrm>
          <a:custGeom>
            <a:avLst/>
            <a:gdLst/>
            <a:ahLst/>
            <a:cxnLst/>
            <a:rect l="l" t="t" r="r" b="b"/>
            <a:pathLst>
              <a:path w="11355355" h="6387387">
                <a:moveTo>
                  <a:pt x="0" y="0"/>
                </a:moveTo>
                <a:lnTo>
                  <a:pt x="11355355" y="0"/>
                </a:lnTo>
                <a:lnTo>
                  <a:pt x="11355355" y="6387387"/>
                </a:lnTo>
                <a:lnTo>
                  <a:pt x="0" y="6387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7864" y="5114840"/>
            <a:ext cx="12500402" cy="7031476"/>
          </a:xfrm>
          <a:custGeom>
            <a:avLst/>
            <a:gdLst/>
            <a:ahLst/>
            <a:cxnLst/>
            <a:rect l="l" t="t" r="r" b="b"/>
            <a:pathLst>
              <a:path w="12500402" h="7031476">
                <a:moveTo>
                  <a:pt x="0" y="0"/>
                </a:moveTo>
                <a:lnTo>
                  <a:pt x="12500402" y="0"/>
                </a:lnTo>
                <a:lnTo>
                  <a:pt x="12500402" y="7031476"/>
                </a:lnTo>
                <a:lnTo>
                  <a:pt x="0" y="70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493453" y="544164"/>
            <a:ext cx="9692383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DADAFF"/>
                </a:solidFill>
                <a:latin typeface="Cinzel"/>
                <a:ea typeface="Cinzel"/>
                <a:cs typeface="Cinzel"/>
                <a:sym typeface="Cinzel"/>
              </a:rPr>
              <a:t>Viewing the images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59351" y="9071032"/>
            <a:ext cx="3628046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W.M. Keck Observatory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337213" y="3907772"/>
            <a:ext cx="8968123" cy="9390705"/>
          </a:xfrm>
          <a:custGeom>
            <a:avLst/>
            <a:gdLst/>
            <a:ahLst/>
            <a:cxnLst/>
            <a:rect l="l" t="t" r="r" b="b"/>
            <a:pathLst>
              <a:path w="8968123" h="9390705">
                <a:moveTo>
                  <a:pt x="8968123" y="0"/>
                </a:moveTo>
                <a:lnTo>
                  <a:pt x="0" y="0"/>
                </a:lnTo>
                <a:lnTo>
                  <a:pt x="0" y="9390704"/>
                </a:lnTo>
                <a:lnTo>
                  <a:pt x="8968123" y="9390704"/>
                </a:lnTo>
                <a:lnTo>
                  <a:pt x="896812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30557" flipH="1">
            <a:off x="11383611" y="-2482607"/>
            <a:ext cx="8738242" cy="9149992"/>
          </a:xfrm>
          <a:custGeom>
            <a:avLst/>
            <a:gdLst/>
            <a:ahLst/>
            <a:cxnLst/>
            <a:rect l="l" t="t" r="r" b="b"/>
            <a:pathLst>
              <a:path w="8738242" h="9149992">
                <a:moveTo>
                  <a:pt x="8738242" y="0"/>
                </a:moveTo>
                <a:lnTo>
                  <a:pt x="0" y="0"/>
                </a:lnTo>
                <a:lnTo>
                  <a:pt x="0" y="9149992"/>
                </a:lnTo>
                <a:lnTo>
                  <a:pt x="8738242" y="9149992"/>
                </a:lnTo>
                <a:lnTo>
                  <a:pt x="873824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09038" y="4227845"/>
            <a:ext cx="5272261" cy="3740839"/>
          </a:xfrm>
          <a:custGeom>
            <a:avLst/>
            <a:gdLst/>
            <a:ahLst/>
            <a:cxnLst/>
            <a:rect l="l" t="t" r="r" b="b"/>
            <a:pathLst>
              <a:path w="5272261" h="3740839">
                <a:moveTo>
                  <a:pt x="0" y="0"/>
                </a:moveTo>
                <a:lnTo>
                  <a:pt x="5272261" y="0"/>
                </a:lnTo>
                <a:lnTo>
                  <a:pt x="5272261" y="3740839"/>
                </a:lnTo>
                <a:lnTo>
                  <a:pt x="0" y="37408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54" r="-17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267800" y="3993310"/>
            <a:ext cx="5295345" cy="4375279"/>
          </a:xfrm>
          <a:custGeom>
            <a:avLst/>
            <a:gdLst/>
            <a:ahLst/>
            <a:cxnLst/>
            <a:rect l="l" t="t" r="r" b="b"/>
            <a:pathLst>
              <a:path w="5295345" h="4375279">
                <a:moveTo>
                  <a:pt x="0" y="0"/>
                </a:moveTo>
                <a:lnTo>
                  <a:pt x="5295345" y="0"/>
                </a:lnTo>
                <a:lnTo>
                  <a:pt x="5295345" y="4375278"/>
                </a:lnTo>
                <a:lnTo>
                  <a:pt x="0" y="43752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021923" y="6258180"/>
            <a:ext cx="4302902" cy="2870002"/>
          </a:xfrm>
          <a:custGeom>
            <a:avLst/>
            <a:gdLst/>
            <a:ahLst/>
            <a:cxnLst/>
            <a:rect l="l" t="t" r="r" b="b"/>
            <a:pathLst>
              <a:path w="4302902" h="2870002">
                <a:moveTo>
                  <a:pt x="0" y="0"/>
                </a:moveTo>
                <a:lnTo>
                  <a:pt x="4302902" y="0"/>
                </a:lnTo>
                <a:lnTo>
                  <a:pt x="4302902" y="2870002"/>
                </a:lnTo>
                <a:lnTo>
                  <a:pt x="0" y="28700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260429" y="2341003"/>
            <a:ext cx="3825891" cy="3304613"/>
          </a:xfrm>
          <a:custGeom>
            <a:avLst/>
            <a:gdLst/>
            <a:ahLst/>
            <a:cxnLst/>
            <a:rect l="l" t="t" r="r" b="b"/>
            <a:pathLst>
              <a:path w="3825891" h="3304613">
                <a:moveTo>
                  <a:pt x="0" y="0"/>
                </a:moveTo>
                <a:lnTo>
                  <a:pt x="3825891" y="0"/>
                </a:lnTo>
                <a:lnTo>
                  <a:pt x="3825891" y="3304613"/>
                </a:lnTo>
                <a:lnTo>
                  <a:pt x="0" y="33046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631146" y="8040136"/>
            <a:ext cx="3628046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W.M. Keck Observatory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39683" y="5707423"/>
            <a:ext cx="1808634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Konnick, 2013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77145" y="8414785"/>
            <a:ext cx="2276656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SAO DS9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15711" y="-208470"/>
            <a:ext cx="21293241" cy="10646621"/>
          </a:xfrm>
          <a:custGeom>
            <a:avLst/>
            <a:gdLst/>
            <a:ahLst/>
            <a:cxnLst/>
            <a:rect l="l" t="t" r="r" b="b"/>
            <a:pathLst>
              <a:path w="21293241" h="10646621">
                <a:moveTo>
                  <a:pt x="0" y="0"/>
                </a:moveTo>
                <a:lnTo>
                  <a:pt x="21293241" y="0"/>
                </a:lnTo>
                <a:lnTo>
                  <a:pt x="21293241" y="10646621"/>
                </a:lnTo>
                <a:lnTo>
                  <a:pt x="0" y="1064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-4564161" y="0"/>
            <a:ext cx="11355355" cy="6387387"/>
          </a:xfrm>
          <a:custGeom>
            <a:avLst/>
            <a:gdLst/>
            <a:ahLst/>
            <a:cxnLst/>
            <a:rect l="l" t="t" r="r" b="b"/>
            <a:pathLst>
              <a:path w="11355355" h="6387387">
                <a:moveTo>
                  <a:pt x="0" y="0"/>
                </a:moveTo>
                <a:lnTo>
                  <a:pt x="11355356" y="0"/>
                </a:lnTo>
                <a:lnTo>
                  <a:pt x="11355356" y="6387387"/>
                </a:lnTo>
                <a:lnTo>
                  <a:pt x="0" y="6387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7598" y="5455959"/>
            <a:ext cx="12500402" cy="7031476"/>
          </a:xfrm>
          <a:custGeom>
            <a:avLst/>
            <a:gdLst/>
            <a:ahLst/>
            <a:cxnLst/>
            <a:rect l="l" t="t" r="r" b="b"/>
            <a:pathLst>
              <a:path w="12500402" h="7031476">
                <a:moveTo>
                  <a:pt x="0" y="0"/>
                </a:moveTo>
                <a:lnTo>
                  <a:pt x="12500402" y="0"/>
                </a:lnTo>
                <a:lnTo>
                  <a:pt x="12500402" y="7031476"/>
                </a:lnTo>
                <a:lnTo>
                  <a:pt x="0" y="70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929608" y="3251200"/>
            <a:ext cx="6901407" cy="366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DADAFF"/>
                </a:solidFill>
                <a:latin typeface="Cinzel"/>
                <a:ea typeface="Cinzel"/>
                <a:cs typeface="Cinzel"/>
                <a:sym typeface="Cinzel"/>
              </a:rPr>
              <a:t>image correction PROCESS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591348" y="3675805"/>
            <a:ext cx="10662566" cy="11164991"/>
          </a:xfrm>
          <a:custGeom>
            <a:avLst/>
            <a:gdLst/>
            <a:ahLst/>
            <a:cxnLst/>
            <a:rect l="l" t="t" r="r" b="b"/>
            <a:pathLst>
              <a:path w="10662566" h="11164991">
                <a:moveTo>
                  <a:pt x="10662566" y="0"/>
                </a:moveTo>
                <a:lnTo>
                  <a:pt x="0" y="0"/>
                </a:lnTo>
                <a:lnTo>
                  <a:pt x="0" y="11164990"/>
                </a:lnTo>
                <a:lnTo>
                  <a:pt x="10662566" y="11164990"/>
                </a:lnTo>
                <a:lnTo>
                  <a:pt x="1066256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30557" flipH="1">
            <a:off x="11486747" y="-3978034"/>
            <a:ext cx="9562863" cy="10013469"/>
          </a:xfrm>
          <a:custGeom>
            <a:avLst/>
            <a:gdLst/>
            <a:ahLst/>
            <a:cxnLst/>
            <a:rect l="l" t="t" r="r" b="b"/>
            <a:pathLst>
              <a:path w="9562863" h="10013469">
                <a:moveTo>
                  <a:pt x="9562863" y="0"/>
                </a:moveTo>
                <a:lnTo>
                  <a:pt x="0" y="0"/>
                </a:lnTo>
                <a:lnTo>
                  <a:pt x="0" y="10013468"/>
                </a:lnTo>
                <a:lnTo>
                  <a:pt x="9562863" y="10013468"/>
                </a:lnTo>
                <a:lnTo>
                  <a:pt x="956286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8700" y="1028700"/>
            <a:ext cx="9900908" cy="5491910"/>
          </a:xfrm>
          <a:custGeom>
            <a:avLst/>
            <a:gdLst/>
            <a:ahLst/>
            <a:cxnLst/>
            <a:rect l="l" t="t" r="r" b="b"/>
            <a:pathLst>
              <a:path w="9900908" h="5491910">
                <a:moveTo>
                  <a:pt x="0" y="0"/>
                </a:moveTo>
                <a:lnTo>
                  <a:pt x="9900908" y="0"/>
                </a:lnTo>
                <a:lnTo>
                  <a:pt x="9900908" y="5491910"/>
                </a:lnTo>
                <a:lnTo>
                  <a:pt x="0" y="54919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7262149"/>
            <a:ext cx="9900908" cy="1996151"/>
          </a:xfrm>
          <a:custGeom>
            <a:avLst/>
            <a:gdLst/>
            <a:ahLst/>
            <a:cxnLst/>
            <a:rect l="l" t="t" r="r" b="b"/>
            <a:pathLst>
              <a:path w="9900908" h="1996151">
                <a:moveTo>
                  <a:pt x="0" y="0"/>
                </a:moveTo>
                <a:lnTo>
                  <a:pt x="9900908" y="0"/>
                </a:lnTo>
                <a:lnTo>
                  <a:pt x="9900908" y="1996151"/>
                </a:lnTo>
                <a:lnTo>
                  <a:pt x="0" y="19961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15711" y="-208470"/>
            <a:ext cx="21293241" cy="10646621"/>
          </a:xfrm>
          <a:custGeom>
            <a:avLst/>
            <a:gdLst/>
            <a:ahLst/>
            <a:cxnLst/>
            <a:rect l="l" t="t" r="r" b="b"/>
            <a:pathLst>
              <a:path w="21293241" h="10646621">
                <a:moveTo>
                  <a:pt x="0" y="0"/>
                </a:moveTo>
                <a:lnTo>
                  <a:pt x="21293241" y="0"/>
                </a:lnTo>
                <a:lnTo>
                  <a:pt x="21293241" y="10646621"/>
                </a:lnTo>
                <a:lnTo>
                  <a:pt x="0" y="1064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0" y="-2164994"/>
            <a:ext cx="11355355" cy="6387387"/>
          </a:xfrm>
          <a:custGeom>
            <a:avLst/>
            <a:gdLst/>
            <a:ahLst/>
            <a:cxnLst/>
            <a:rect l="l" t="t" r="r" b="b"/>
            <a:pathLst>
              <a:path w="11355355" h="6387387">
                <a:moveTo>
                  <a:pt x="0" y="0"/>
                </a:moveTo>
                <a:lnTo>
                  <a:pt x="11355355" y="0"/>
                </a:lnTo>
                <a:lnTo>
                  <a:pt x="11355355" y="6387388"/>
                </a:lnTo>
                <a:lnTo>
                  <a:pt x="0" y="6387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2322" y="6185453"/>
            <a:ext cx="10925678" cy="6145694"/>
          </a:xfrm>
          <a:custGeom>
            <a:avLst/>
            <a:gdLst/>
            <a:ahLst/>
            <a:cxnLst/>
            <a:rect l="l" t="t" r="r" b="b"/>
            <a:pathLst>
              <a:path w="10925678" h="6145694">
                <a:moveTo>
                  <a:pt x="0" y="0"/>
                </a:moveTo>
                <a:lnTo>
                  <a:pt x="10925678" y="0"/>
                </a:lnTo>
                <a:lnTo>
                  <a:pt x="10925678" y="6145694"/>
                </a:lnTo>
                <a:lnTo>
                  <a:pt x="0" y="6145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183296" y="1784716"/>
            <a:ext cx="9921408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DADAFF"/>
                </a:solidFill>
                <a:latin typeface="Cinzel"/>
                <a:ea typeface="Cinzel"/>
                <a:cs typeface="Cinzel"/>
                <a:sym typeface="Cinzel"/>
              </a:rPr>
              <a:t>companions found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499475" y="4793009"/>
            <a:ext cx="11064144" cy="11585491"/>
          </a:xfrm>
          <a:custGeom>
            <a:avLst/>
            <a:gdLst/>
            <a:ahLst/>
            <a:cxnLst/>
            <a:rect l="l" t="t" r="r" b="b"/>
            <a:pathLst>
              <a:path w="11064144" h="11585491">
                <a:moveTo>
                  <a:pt x="11064144" y="0"/>
                </a:moveTo>
                <a:lnTo>
                  <a:pt x="0" y="0"/>
                </a:lnTo>
                <a:lnTo>
                  <a:pt x="0" y="11585491"/>
                </a:lnTo>
                <a:lnTo>
                  <a:pt x="11064144" y="11585491"/>
                </a:lnTo>
                <a:lnTo>
                  <a:pt x="1106414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30557" flipH="1">
            <a:off x="10192607" y="-4767292"/>
            <a:ext cx="10796882" cy="11305636"/>
          </a:xfrm>
          <a:custGeom>
            <a:avLst/>
            <a:gdLst/>
            <a:ahLst/>
            <a:cxnLst/>
            <a:rect l="l" t="t" r="r" b="b"/>
            <a:pathLst>
              <a:path w="10796882" h="11305636">
                <a:moveTo>
                  <a:pt x="10796882" y="0"/>
                </a:moveTo>
                <a:lnTo>
                  <a:pt x="0" y="0"/>
                </a:lnTo>
                <a:lnTo>
                  <a:pt x="0" y="11305636"/>
                </a:lnTo>
                <a:lnTo>
                  <a:pt x="10796882" y="11305636"/>
                </a:lnTo>
                <a:lnTo>
                  <a:pt x="1079688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63315" y="4456661"/>
            <a:ext cx="4914362" cy="5098804"/>
          </a:xfrm>
          <a:custGeom>
            <a:avLst/>
            <a:gdLst/>
            <a:ahLst/>
            <a:cxnLst/>
            <a:rect l="l" t="t" r="r" b="b"/>
            <a:pathLst>
              <a:path w="4914362" h="5098804">
                <a:moveTo>
                  <a:pt x="0" y="0"/>
                </a:moveTo>
                <a:lnTo>
                  <a:pt x="4914363" y="0"/>
                </a:lnTo>
                <a:lnTo>
                  <a:pt x="4914363" y="5098804"/>
                </a:lnTo>
                <a:lnTo>
                  <a:pt x="0" y="50988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516" t="-728" r="-25986" b="-63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450303" y="4456661"/>
            <a:ext cx="5118492" cy="5124396"/>
          </a:xfrm>
          <a:custGeom>
            <a:avLst/>
            <a:gdLst/>
            <a:ahLst/>
            <a:cxnLst/>
            <a:rect l="l" t="t" r="r" b="b"/>
            <a:pathLst>
              <a:path w="5118492" h="5124396">
                <a:moveTo>
                  <a:pt x="0" y="0"/>
                </a:moveTo>
                <a:lnTo>
                  <a:pt x="5118492" y="0"/>
                </a:lnTo>
                <a:lnTo>
                  <a:pt x="5118492" y="5124396"/>
                </a:lnTo>
                <a:lnTo>
                  <a:pt x="0" y="51243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3478" t="-814" r="-22863" b="-64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340320" y="4456661"/>
            <a:ext cx="5134212" cy="5098804"/>
          </a:xfrm>
          <a:custGeom>
            <a:avLst/>
            <a:gdLst/>
            <a:ahLst/>
            <a:cxnLst/>
            <a:rect l="l" t="t" r="r" b="b"/>
            <a:pathLst>
              <a:path w="5134212" h="5098804">
                <a:moveTo>
                  <a:pt x="0" y="0"/>
                </a:moveTo>
                <a:lnTo>
                  <a:pt x="5134212" y="0"/>
                </a:lnTo>
                <a:lnTo>
                  <a:pt x="5134212" y="5098804"/>
                </a:lnTo>
                <a:lnTo>
                  <a:pt x="0" y="50988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3133" t="-937" r="-23208" b="-71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613166" y="9679290"/>
            <a:ext cx="1214661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HIP 18217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00232" y="9647540"/>
            <a:ext cx="1414388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HIP 117452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19803" y="9647540"/>
            <a:ext cx="5579492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HIP 22842</a:t>
            </a: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DADA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15711" y="-208470"/>
            <a:ext cx="21293241" cy="10646621"/>
          </a:xfrm>
          <a:custGeom>
            <a:avLst/>
            <a:gdLst/>
            <a:ahLst/>
            <a:cxnLst/>
            <a:rect l="l" t="t" r="r" b="b"/>
            <a:pathLst>
              <a:path w="21293241" h="10646621">
                <a:moveTo>
                  <a:pt x="0" y="0"/>
                </a:moveTo>
                <a:lnTo>
                  <a:pt x="21293241" y="0"/>
                </a:lnTo>
                <a:lnTo>
                  <a:pt x="21293241" y="10646621"/>
                </a:lnTo>
                <a:lnTo>
                  <a:pt x="0" y="1064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0" y="81087"/>
            <a:ext cx="7362322" cy="4141306"/>
          </a:xfrm>
          <a:custGeom>
            <a:avLst/>
            <a:gdLst/>
            <a:ahLst/>
            <a:cxnLst/>
            <a:rect l="l" t="t" r="r" b="b"/>
            <a:pathLst>
              <a:path w="7362322" h="4141306">
                <a:moveTo>
                  <a:pt x="0" y="0"/>
                </a:moveTo>
                <a:lnTo>
                  <a:pt x="7362322" y="0"/>
                </a:lnTo>
                <a:lnTo>
                  <a:pt x="7362322" y="4141307"/>
                </a:lnTo>
                <a:lnTo>
                  <a:pt x="0" y="41413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8800" y="6185453"/>
            <a:ext cx="8429200" cy="4741425"/>
          </a:xfrm>
          <a:custGeom>
            <a:avLst/>
            <a:gdLst/>
            <a:ahLst/>
            <a:cxnLst/>
            <a:rect l="l" t="t" r="r" b="b"/>
            <a:pathLst>
              <a:path w="8429200" h="4741425">
                <a:moveTo>
                  <a:pt x="0" y="0"/>
                </a:moveTo>
                <a:lnTo>
                  <a:pt x="8429200" y="0"/>
                </a:lnTo>
                <a:lnTo>
                  <a:pt x="8429200" y="4741425"/>
                </a:lnTo>
                <a:lnTo>
                  <a:pt x="0" y="4741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84487" y="-123825"/>
            <a:ext cx="8719027" cy="242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DADAFF"/>
                </a:solidFill>
                <a:latin typeface="Cinzel"/>
                <a:ea typeface="Cinzel"/>
                <a:cs typeface="Cinzel"/>
                <a:sym typeface="Cinzel"/>
              </a:rPr>
              <a:t>separation estimations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4222394"/>
            <a:ext cx="8968123" cy="9390705"/>
          </a:xfrm>
          <a:custGeom>
            <a:avLst/>
            <a:gdLst/>
            <a:ahLst/>
            <a:cxnLst/>
            <a:rect l="l" t="t" r="r" b="b"/>
            <a:pathLst>
              <a:path w="8968123" h="9390705">
                <a:moveTo>
                  <a:pt x="8968123" y="0"/>
                </a:moveTo>
                <a:lnTo>
                  <a:pt x="0" y="0"/>
                </a:lnTo>
                <a:lnTo>
                  <a:pt x="0" y="9390704"/>
                </a:lnTo>
                <a:lnTo>
                  <a:pt x="8968123" y="9390704"/>
                </a:lnTo>
                <a:lnTo>
                  <a:pt x="896812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30557" flipH="1">
            <a:off x="11581066" y="-2279985"/>
            <a:ext cx="8542833" cy="8945375"/>
          </a:xfrm>
          <a:custGeom>
            <a:avLst/>
            <a:gdLst/>
            <a:ahLst/>
            <a:cxnLst/>
            <a:rect l="l" t="t" r="r" b="b"/>
            <a:pathLst>
              <a:path w="8542833" h="8945375">
                <a:moveTo>
                  <a:pt x="8542834" y="0"/>
                </a:moveTo>
                <a:lnTo>
                  <a:pt x="0" y="0"/>
                </a:lnTo>
                <a:lnTo>
                  <a:pt x="0" y="8945375"/>
                </a:lnTo>
                <a:lnTo>
                  <a:pt x="8542834" y="8945375"/>
                </a:lnTo>
                <a:lnTo>
                  <a:pt x="85428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8700" y="2540235"/>
            <a:ext cx="7688772" cy="6718065"/>
          </a:xfrm>
          <a:custGeom>
            <a:avLst/>
            <a:gdLst/>
            <a:ahLst/>
            <a:cxnLst/>
            <a:rect l="l" t="t" r="r" b="b"/>
            <a:pathLst>
              <a:path w="7688772" h="6718065">
                <a:moveTo>
                  <a:pt x="0" y="0"/>
                </a:moveTo>
                <a:lnTo>
                  <a:pt x="7688772" y="0"/>
                </a:lnTo>
                <a:lnTo>
                  <a:pt x="7688772" y="6718065"/>
                </a:lnTo>
                <a:lnTo>
                  <a:pt x="0" y="67180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073480" y="2498835"/>
            <a:ext cx="6644578" cy="1362990"/>
          </a:xfrm>
          <a:custGeom>
            <a:avLst/>
            <a:gdLst/>
            <a:ahLst/>
            <a:cxnLst/>
            <a:rect l="l" t="t" r="r" b="b"/>
            <a:pathLst>
              <a:path w="6644578" h="1362990">
                <a:moveTo>
                  <a:pt x="0" y="0"/>
                </a:moveTo>
                <a:lnTo>
                  <a:pt x="6644578" y="0"/>
                </a:lnTo>
                <a:lnTo>
                  <a:pt x="6644578" y="1362991"/>
                </a:lnTo>
                <a:lnTo>
                  <a:pt x="0" y="13629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532238" y="4061851"/>
            <a:ext cx="7727062" cy="5196449"/>
          </a:xfrm>
          <a:custGeom>
            <a:avLst/>
            <a:gdLst/>
            <a:ahLst/>
            <a:cxnLst/>
            <a:rect l="l" t="t" r="r" b="b"/>
            <a:pathLst>
              <a:path w="7727062" h="5196449">
                <a:moveTo>
                  <a:pt x="0" y="0"/>
                </a:moveTo>
                <a:lnTo>
                  <a:pt x="7727062" y="0"/>
                </a:lnTo>
                <a:lnTo>
                  <a:pt x="7727062" y="5196449"/>
                </a:lnTo>
                <a:lnTo>
                  <a:pt x="0" y="51964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593287" y="9401175"/>
            <a:ext cx="3604963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SAO DS9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15711" y="-208470"/>
            <a:ext cx="21293241" cy="10646621"/>
          </a:xfrm>
          <a:custGeom>
            <a:avLst/>
            <a:gdLst/>
            <a:ahLst/>
            <a:cxnLst/>
            <a:rect l="l" t="t" r="r" b="b"/>
            <a:pathLst>
              <a:path w="21293241" h="10646621">
                <a:moveTo>
                  <a:pt x="0" y="0"/>
                </a:moveTo>
                <a:lnTo>
                  <a:pt x="21293241" y="0"/>
                </a:lnTo>
                <a:lnTo>
                  <a:pt x="21293241" y="10646621"/>
                </a:lnTo>
                <a:lnTo>
                  <a:pt x="0" y="1064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-4564161" y="0"/>
            <a:ext cx="11355355" cy="6387387"/>
          </a:xfrm>
          <a:custGeom>
            <a:avLst/>
            <a:gdLst/>
            <a:ahLst/>
            <a:cxnLst/>
            <a:rect l="l" t="t" r="r" b="b"/>
            <a:pathLst>
              <a:path w="11355355" h="6387387">
                <a:moveTo>
                  <a:pt x="0" y="0"/>
                </a:moveTo>
                <a:lnTo>
                  <a:pt x="11355356" y="0"/>
                </a:lnTo>
                <a:lnTo>
                  <a:pt x="11355356" y="6387387"/>
                </a:lnTo>
                <a:lnTo>
                  <a:pt x="0" y="6387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7598" y="5455959"/>
            <a:ext cx="12500402" cy="7031476"/>
          </a:xfrm>
          <a:custGeom>
            <a:avLst/>
            <a:gdLst/>
            <a:ahLst/>
            <a:cxnLst/>
            <a:rect l="l" t="t" r="r" b="b"/>
            <a:pathLst>
              <a:path w="12500402" h="7031476">
                <a:moveTo>
                  <a:pt x="0" y="0"/>
                </a:moveTo>
                <a:lnTo>
                  <a:pt x="12500402" y="0"/>
                </a:lnTo>
                <a:lnTo>
                  <a:pt x="12500402" y="7031476"/>
                </a:lnTo>
                <a:lnTo>
                  <a:pt x="0" y="70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84487" y="-133350"/>
            <a:ext cx="8719027" cy="255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>
                <a:solidFill>
                  <a:srgbClr val="DADAFF"/>
                </a:solidFill>
                <a:latin typeface="Cinzel"/>
                <a:ea typeface="Cinzel"/>
                <a:cs typeface="Cinzel"/>
                <a:sym typeface="Cinzel"/>
              </a:rPr>
              <a:t>spectral type estimations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31661" y="6330237"/>
            <a:ext cx="8189460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SIMBAD astronomical database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337213" y="5270117"/>
            <a:ext cx="6876860" cy="7200900"/>
          </a:xfrm>
          <a:custGeom>
            <a:avLst/>
            <a:gdLst/>
            <a:ahLst/>
            <a:cxnLst/>
            <a:rect l="l" t="t" r="r" b="b"/>
            <a:pathLst>
              <a:path w="6876860" h="7200900">
                <a:moveTo>
                  <a:pt x="6876859" y="0"/>
                </a:moveTo>
                <a:lnTo>
                  <a:pt x="0" y="0"/>
                </a:lnTo>
                <a:lnTo>
                  <a:pt x="0" y="7200900"/>
                </a:lnTo>
                <a:lnTo>
                  <a:pt x="6876859" y="7200900"/>
                </a:lnTo>
                <a:lnTo>
                  <a:pt x="68768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30557" flipH="1">
            <a:off x="13264488" y="-552513"/>
            <a:ext cx="6876860" cy="7200900"/>
          </a:xfrm>
          <a:custGeom>
            <a:avLst/>
            <a:gdLst/>
            <a:ahLst/>
            <a:cxnLst/>
            <a:rect l="l" t="t" r="r" b="b"/>
            <a:pathLst>
              <a:path w="6876860" h="7200900">
                <a:moveTo>
                  <a:pt x="6876860" y="0"/>
                </a:moveTo>
                <a:lnTo>
                  <a:pt x="0" y="0"/>
                </a:lnTo>
                <a:lnTo>
                  <a:pt x="0" y="7200900"/>
                </a:lnTo>
                <a:lnTo>
                  <a:pt x="6876860" y="7200900"/>
                </a:lnTo>
                <a:lnTo>
                  <a:pt x="68768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803140" y="2572314"/>
            <a:ext cx="6827770" cy="1657609"/>
          </a:xfrm>
          <a:custGeom>
            <a:avLst/>
            <a:gdLst/>
            <a:ahLst/>
            <a:cxnLst/>
            <a:rect l="l" t="t" r="r" b="b"/>
            <a:pathLst>
              <a:path w="6827770" h="1657609">
                <a:moveTo>
                  <a:pt x="0" y="0"/>
                </a:moveTo>
                <a:lnTo>
                  <a:pt x="6827770" y="0"/>
                </a:lnTo>
                <a:lnTo>
                  <a:pt x="6827770" y="1657609"/>
                </a:lnTo>
                <a:lnTo>
                  <a:pt x="0" y="16576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803140" y="4829677"/>
            <a:ext cx="6827770" cy="1459730"/>
          </a:xfrm>
          <a:custGeom>
            <a:avLst/>
            <a:gdLst/>
            <a:ahLst/>
            <a:cxnLst/>
            <a:rect l="l" t="t" r="r" b="b"/>
            <a:pathLst>
              <a:path w="6827770" h="1459730">
                <a:moveTo>
                  <a:pt x="0" y="0"/>
                </a:moveTo>
                <a:lnTo>
                  <a:pt x="6827770" y="0"/>
                </a:lnTo>
                <a:lnTo>
                  <a:pt x="6827770" y="1459730"/>
                </a:lnTo>
                <a:lnTo>
                  <a:pt x="0" y="14597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803140" y="7047304"/>
            <a:ext cx="14681720" cy="2612848"/>
          </a:xfrm>
          <a:custGeom>
            <a:avLst/>
            <a:gdLst/>
            <a:ahLst/>
            <a:cxnLst/>
            <a:rect l="l" t="t" r="r" b="b"/>
            <a:pathLst>
              <a:path w="14681720" h="2612848">
                <a:moveTo>
                  <a:pt x="0" y="0"/>
                </a:moveTo>
                <a:lnTo>
                  <a:pt x="14681720" y="0"/>
                </a:lnTo>
                <a:lnTo>
                  <a:pt x="14681720" y="2612848"/>
                </a:lnTo>
                <a:lnTo>
                  <a:pt x="0" y="26128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798382" y="2572314"/>
            <a:ext cx="6656018" cy="3717093"/>
          </a:xfrm>
          <a:custGeom>
            <a:avLst/>
            <a:gdLst/>
            <a:ahLst/>
            <a:cxnLst/>
            <a:rect l="l" t="t" r="r" b="b"/>
            <a:pathLst>
              <a:path w="6656018" h="3717093">
                <a:moveTo>
                  <a:pt x="0" y="0"/>
                </a:moveTo>
                <a:lnTo>
                  <a:pt x="6656018" y="0"/>
                </a:lnTo>
                <a:lnTo>
                  <a:pt x="6656018" y="3717093"/>
                </a:lnTo>
                <a:lnTo>
                  <a:pt x="0" y="3717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62" b="-16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15711" y="-208470"/>
            <a:ext cx="21293241" cy="10646621"/>
          </a:xfrm>
          <a:custGeom>
            <a:avLst/>
            <a:gdLst/>
            <a:ahLst/>
            <a:cxnLst/>
            <a:rect l="l" t="t" r="r" b="b"/>
            <a:pathLst>
              <a:path w="21293241" h="10646621">
                <a:moveTo>
                  <a:pt x="0" y="0"/>
                </a:moveTo>
                <a:lnTo>
                  <a:pt x="21293241" y="0"/>
                </a:lnTo>
                <a:lnTo>
                  <a:pt x="21293241" y="10646621"/>
                </a:lnTo>
                <a:lnTo>
                  <a:pt x="0" y="1064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-2015711" y="-1272547"/>
            <a:ext cx="11355355" cy="6387387"/>
          </a:xfrm>
          <a:custGeom>
            <a:avLst/>
            <a:gdLst/>
            <a:ahLst/>
            <a:cxnLst/>
            <a:rect l="l" t="t" r="r" b="b"/>
            <a:pathLst>
              <a:path w="11355355" h="6387387">
                <a:moveTo>
                  <a:pt x="0" y="0"/>
                </a:moveTo>
                <a:lnTo>
                  <a:pt x="11355355" y="0"/>
                </a:lnTo>
                <a:lnTo>
                  <a:pt x="11355355" y="6387387"/>
                </a:lnTo>
                <a:lnTo>
                  <a:pt x="0" y="6387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7864" y="5114840"/>
            <a:ext cx="12500402" cy="7031476"/>
          </a:xfrm>
          <a:custGeom>
            <a:avLst/>
            <a:gdLst/>
            <a:ahLst/>
            <a:cxnLst/>
            <a:rect l="l" t="t" r="r" b="b"/>
            <a:pathLst>
              <a:path w="12500402" h="7031476">
                <a:moveTo>
                  <a:pt x="0" y="0"/>
                </a:moveTo>
                <a:lnTo>
                  <a:pt x="12500402" y="0"/>
                </a:lnTo>
                <a:lnTo>
                  <a:pt x="12500402" y="7031476"/>
                </a:lnTo>
                <a:lnTo>
                  <a:pt x="0" y="70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84487" y="915844"/>
            <a:ext cx="8719027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DADAFF"/>
                </a:solidFill>
                <a:latin typeface="Cinzel"/>
                <a:ea typeface="Cinzel"/>
                <a:cs typeface="Cinzel"/>
                <a:sym typeface="Cinzel"/>
              </a:rPr>
              <a:t>Conclusion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9586" y="9394282"/>
            <a:ext cx="640406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HIP 26640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5638467" y="4814359"/>
            <a:ext cx="9890881" cy="10356944"/>
          </a:xfrm>
          <a:custGeom>
            <a:avLst/>
            <a:gdLst/>
            <a:ahLst/>
            <a:cxnLst/>
            <a:rect l="l" t="t" r="r" b="b"/>
            <a:pathLst>
              <a:path w="9890881" h="10356944">
                <a:moveTo>
                  <a:pt x="9890881" y="0"/>
                </a:moveTo>
                <a:lnTo>
                  <a:pt x="0" y="0"/>
                </a:lnTo>
                <a:lnTo>
                  <a:pt x="0" y="10356944"/>
                </a:lnTo>
                <a:lnTo>
                  <a:pt x="9890881" y="10356944"/>
                </a:lnTo>
                <a:lnTo>
                  <a:pt x="98908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30557" flipH="1">
            <a:off x="11398827" y="-2466993"/>
            <a:ext cx="8723184" cy="9134224"/>
          </a:xfrm>
          <a:custGeom>
            <a:avLst/>
            <a:gdLst/>
            <a:ahLst/>
            <a:cxnLst/>
            <a:rect l="l" t="t" r="r" b="b"/>
            <a:pathLst>
              <a:path w="8723184" h="9134224">
                <a:moveTo>
                  <a:pt x="8723184" y="0"/>
                </a:moveTo>
                <a:lnTo>
                  <a:pt x="0" y="0"/>
                </a:lnTo>
                <a:lnTo>
                  <a:pt x="0" y="9134224"/>
                </a:lnTo>
                <a:lnTo>
                  <a:pt x="8723184" y="9134224"/>
                </a:lnTo>
                <a:lnTo>
                  <a:pt x="872318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030156" y="3672003"/>
            <a:ext cx="4264139" cy="5586297"/>
          </a:xfrm>
          <a:custGeom>
            <a:avLst/>
            <a:gdLst/>
            <a:ahLst/>
            <a:cxnLst/>
            <a:rect l="l" t="t" r="r" b="b"/>
            <a:pathLst>
              <a:path w="4264139" h="5586297">
                <a:moveTo>
                  <a:pt x="0" y="0"/>
                </a:moveTo>
                <a:lnTo>
                  <a:pt x="4264139" y="0"/>
                </a:lnTo>
                <a:lnTo>
                  <a:pt x="4264139" y="5586297"/>
                </a:lnTo>
                <a:lnTo>
                  <a:pt x="0" y="5586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43" r="-16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28700" y="3672003"/>
            <a:ext cx="5676983" cy="5586297"/>
          </a:xfrm>
          <a:custGeom>
            <a:avLst/>
            <a:gdLst/>
            <a:ahLst/>
            <a:cxnLst/>
            <a:rect l="l" t="t" r="r" b="b"/>
            <a:pathLst>
              <a:path w="5676983" h="5586297">
                <a:moveTo>
                  <a:pt x="0" y="0"/>
                </a:moveTo>
                <a:lnTo>
                  <a:pt x="5676983" y="0"/>
                </a:lnTo>
                <a:lnTo>
                  <a:pt x="5676983" y="5586297"/>
                </a:lnTo>
                <a:lnTo>
                  <a:pt x="0" y="55862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699" t="-739" r="-23089" b="-78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618145" y="3672003"/>
            <a:ext cx="5641155" cy="5677930"/>
          </a:xfrm>
          <a:custGeom>
            <a:avLst/>
            <a:gdLst/>
            <a:ahLst/>
            <a:cxnLst/>
            <a:rect l="l" t="t" r="r" b="b"/>
            <a:pathLst>
              <a:path w="5641155" h="5677930">
                <a:moveTo>
                  <a:pt x="0" y="0"/>
                </a:moveTo>
                <a:lnTo>
                  <a:pt x="5641155" y="0"/>
                </a:lnTo>
                <a:lnTo>
                  <a:pt x="5641155" y="5677931"/>
                </a:lnTo>
                <a:lnTo>
                  <a:pt x="0" y="56779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3121" t="-377" r="-23366" b="-64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168517" y="9384757"/>
            <a:ext cx="254041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HIP 2142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15711" y="-208470"/>
            <a:ext cx="21293241" cy="10646621"/>
          </a:xfrm>
          <a:custGeom>
            <a:avLst/>
            <a:gdLst/>
            <a:ahLst/>
            <a:cxnLst/>
            <a:rect l="l" t="t" r="r" b="b"/>
            <a:pathLst>
              <a:path w="21293241" h="10646621">
                <a:moveTo>
                  <a:pt x="0" y="0"/>
                </a:moveTo>
                <a:lnTo>
                  <a:pt x="21293241" y="0"/>
                </a:lnTo>
                <a:lnTo>
                  <a:pt x="21293241" y="10646621"/>
                </a:lnTo>
                <a:lnTo>
                  <a:pt x="0" y="10646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0" y="0"/>
            <a:ext cx="9856410" cy="5544231"/>
          </a:xfrm>
          <a:custGeom>
            <a:avLst/>
            <a:gdLst/>
            <a:ahLst/>
            <a:cxnLst/>
            <a:rect l="l" t="t" r="r" b="b"/>
            <a:pathLst>
              <a:path w="9856410" h="5544231">
                <a:moveTo>
                  <a:pt x="0" y="0"/>
                </a:moveTo>
                <a:lnTo>
                  <a:pt x="9856410" y="0"/>
                </a:lnTo>
                <a:lnTo>
                  <a:pt x="9856410" y="5544231"/>
                </a:lnTo>
                <a:lnTo>
                  <a:pt x="0" y="55442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0910" y="5114840"/>
            <a:ext cx="10280128" cy="5782572"/>
          </a:xfrm>
          <a:custGeom>
            <a:avLst/>
            <a:gdLst/>
            <a:ahLst/>
            <a:cxnLst/>
            <a:rect l="l" t="t" r="r" b="b"/>
            <a:pathLst>
              <a:path w="10280128" h="5782572">
                <a:moveTo>
                  <a:pt x="0" y="0"/>
                </a:moveTo>
                <a:lnTo>
                  <a:pt x="10280127" y="0"/>
                </a:lnTo>
                <a:lnTo>
                  <a:pt x="10280127" y="5782572"/>
                </a:lnTo>
                <a:lnTo>
                  <a:pt x="0" y="5782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568" y="6688445"/>
            <a:ext cx="9355842" cy="5782572"/>
          </a:xfrm>
          <a:custGeom>
            <a:avLst/>
            <a:gdLst/>
            <a:ahLst/>
            <a:cxnLst/>
            <a:rect l="l" t="t" r="r" b="b"/>
            <a:pathLst>
              <a:path w="9355842" h="5782572">
                <a:moveTo>
                  <a:pt x="0" y="0"/>
                </a:moveTo>
                <a:lnTo>
                  <a:pt x="9355842" y="0"/>
                </a:lnTo>
                <a:lnTo>
                  <a:pt x="9355842" y="5782572"/>
                </a:lnTo>
                <a:lnTo>
                  <a:pt x="0" y="5782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9144000" y="-2241336"/>
            <a:ext cx="9355842" cy="5782572"/>
          </a:xfrm>
          <a:custGeom>
            <a:avLst/>
            <a:gdLst/>
            <a:ahLst/>
            <a:cxnLst/>
            <a:rect l="l" t="t" r="r" b="b"/>
            <a:pathLst>
              <a:path w="9355842" h="5782572">
                <a:moveTo>
                  <a:pt x="0" y="0"/>
                </a:moveTo>
                <a:lnTo>
                  <a:pt x="9355842" y="0"/>
                </a:lnTo>
                <a:lnTo>
                  <a:pt x="9355842" y="5782572"/>
                </a:lnTo>
                <a:lnTo>
                  <a:pt x="0" y="5782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8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23206" y="4450873"/>
            <a:ext cx="14041587" cy="151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8"/>
              </a:lnSpc>
            </a:pPr>
            <a:r>
              <a:rPr lang="en-US" sz="11216">
                <a:solidFill>
                  <a:srgbClr val="DADAFF"/>
                </a:solidFill>
                <a:latin typeface="Cinzel"/>
                <a:ea typeface="Cinzel"/>
                <a:cs typeface="Cinzel"/>
                <a:sym typeface="Cinzel"/>
              </a:rPr>
              <a:t>Thank You</a:t>
            </a:r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337213" y="5270117"/>
            <a:ext cx="6876860" cy="7200900"/>
          </a:xfrm>
          <a:custGeom>
            <a:avLst/>
            <a:gdLst/>
            <a:ahLst/>
            <a:cxnLst/>
            <a:rect l="l" t="t" r="r" b="b"/>
            <a:pathLst>
              <a:path w="6876860" h="7200900">
                <a:moveTo>
                  <a:pt x="6876859" y="0"/>
                </a:moveTo>
                <a:lnTo>
                  <a:pt x="0" y="0"/>
                </a:lnTo>
                <a:lnTo>
                  <a:pt x="0" y="7200900"/>
                </a:lnTo>
                <a:lnTo>
                  <a:pt x="6876859" y="7200900"/>
                </a:lnTo>
                <a:lnTo>
                  <a:pt x="68768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30557" flipH="1">
            <a:off x="13264488" y="-552513"/>
            <a:ext cx="6876860" cy="7200900"/>
          </a:xfrm>
          <a:custGeom>
            <a:avLst/>
            <a:gdLst/>
            <a:ahLst/>
            <a:cxnLst/>
            <a:rect l="l" t="t" r="r" b="b"/>
            <a:pathLst>
              <a:path w="6876860" h="7200900">
                <a:moveTo>
                  <a:pt x="6876860" y="0"/>
                </a:moveTo>
                <a:lnTo>
                  <a:pt x="0" y="0"/>
                </a:lnTo>
                <a:lnTo>
                  <a:pt x="0" y="7200900"/>
                </a:lnTo>
                <a:lnTo>
                  <a:pt x="6876860" y="7200900"/>
                </a:lnTo>
                <a:lnTo>
                  <a:pt x="68768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336185" y="6005344"/>
            <a:ext cx="3765016" cy="1180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kjcharle@asu.edu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DADA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ky.ly9311@gmail.com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307B33-17F9-4659-8459-B226C5EDE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b2308-d939-430a-b691-238a8dea59b6"/>
    <ds:schemaRef ds:uri="5b8b13da-f81b-454a-95eb-607e33c0c5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19E0EC-CA7A-4C0E-B91A-5B4DAB618297}">
  <ds:schemaRefs>
    <ds:schemaRef ds:uri="http://schemas.microsoft.com/office/2006/metadata/properties"/>
    <ds:schemaRef ds:uri="http://schemas.microsoft.com/office/infopath/2007/PartnerControls"/>
    <ds:schemaRef ds:uri="18db2308-d939-430a-b691-238a8dea59b6"/>
    <ds:schemaRef ds:uri="5b8b13da-f81b-454a-95eb-607e33c0c50f"/>
  </ds:schemaRefs>
</ds:datastoreItem>
</file>

<file path=customXml/itemProps3.xml><?xml version="1.0" encoding="utf-8"?>
<ds:datastoreItem xmlns:ds="http://schemas.openxmlformats.org/officeDocument/2006/customXml" ds:itemID="{CBAA542C-A6C5-422E-AD3B-B0C1C16CE4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Cinzel</vt:lpstr>
      <vt:lpstr>Glacial Indifference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Charley_Kiera Space Grant presentation </dc:title>
  <cp:lastModifiedBy>Coe, Michelle A - (macoe)</cp:lastModifiedBy>
  <cp:revision>1</cp:revision>
  <dcterms:created xsi:type="dcterms:W3CDTF">2006-08-16T00:00:00Z</dcterms:created>
  <dcterms:modified xsi:type="dcterms:W3CDTF">2025-04-15T22:15:51Z</dcterms:modified>
  <dc:identifier>DAGjo5boWPY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  <property fmtid="{D5CDD505-2E9C-101B-9397-08002B2CF9AE}" pid="3" name="MediaServiceImageTags">
    <vt:lpwstr/>
  </property>
</Properties>
</file>